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13" r:id="rId32"/>
    <p:sldId id="314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295" r:id="rId41"/>
  </p:sldIdLst>
  <p:sldSz cx="9144000" cy="5143500"/>
  <p:notesSz cx="6858000" cy="9144000"/>
  <p:embeddedFontLst>
    <p:embeddedFont>
      <p:font typeface="Miriam Libre"/>
      <p:regular r:id="rId45"/>
    </p:embeddedFont>
    <p:embeddedFont>
      <p:font typeface="Barlow Light" panose="00000500000000000000"/>
      <p:regular r:id="rId46"/>
    </p:embeddedFont>
    <p:embeddedFont>
      <p:font typeface="Barlow" panose="00000500000000000000"/>
      <p:regular r:id="rId47"/>
      <p:bold r:id="rId48"/>
      <p:italic r:id="rId49"/>
      <p:boldItalic r:id="rId50"/>
    </p:embeddedFont>
    <p:embeddedFont>
      <p:font typeface="Work Sans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font" Target="fonts/font13.fntdata"/><Relationship Id="rId56" Type="http://schemas.openxmlformats.org/officeDocument/2006/relationships/font" Target="fonts/font12.fntdata"/><Relationship Id="rId55" Type="http://schemas.openxmlformats.org/officeDocument/2006/relationships/font" Target="fonts/font11.fntdata"/><Relationship Id="rId54" Type="http://schemas.openxmlformats.org/officeDocument/2006/relationships/font" Target="fonts/font10.fntdata"/><Relationship Id="rId53" Type="http://schemas.openxmlformats.org/officeDocument/2006/relationships/font" Target="fonts/font9.fntdata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2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6fcd8ad78a_18_5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6fcd8ad78a_18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1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12"/>
          <p:cNvSpPr txBox="1"/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4"/>
          <p:cNvSpPr txBox="1"/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5"/>
          <p:cNvSpPr txBox="1"/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9"/>
          <p:cNvSpPr txBox="1"/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half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10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 panose="00000500000000000000"/>
              <a:buChar char="▹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 panose="00000500000000000000"/>
              <a:buChar char="￭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 panose="00000500000000000000"/>
              <a:buChar char="⬝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●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○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■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●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○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 panose="00000500000000000000"/>
              <a:buChar char="■"/>
              <a:defRPr sz="24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051685" y="1400810"/>
            <a:ext cx="4899025" cy="1856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Tên 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đề tài: Mô tả các bước trong quá trình cài đặt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23440" y="411480"/>
            <a:ext cx="4097655" cy="51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/>
              <a:t>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ẠI HỌC K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Ĩ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THUẬT CÔNG NGHIỆP TH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 NGUY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N </a:t>
            </a:r>
            <a:endParaRPr lang="en-US" altLang="en-US"/>
          </a:p>
          <a:p>
            <a:pPr algn="just"/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23665" y="987425"/>
            <a:ext cx="446405" cy="4133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484120" y="3867785"/>
            <a:ext cx="4906010" cy="66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Khoa: Điện tử </a:t>
            </a:r>
            <a:endParaRPr lang="en-US" altLang="en-US" sz="15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Sinh viên 1: </a:t>
            </a:r>
            <a:r>
              <a:rPr lang="en-US" sz="1500">
                <a:latin typeface="Times New Roman" panose="02020603050405020304" charset="0"/>
                <a:cs typeface="Times New Roman" panose="02020603050405020304" charset="0"/>
              </a:rPr>
              <a:t>Nguyễn Tuấn Anh </a:t>
            </a:r>
            <a:endParaRPr lang="en-US" sz="15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MSSV: K225480106095</a:t>
            </a:r>
            <a:endParaRPr lang="en-US" altLang="en-US" sz="15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Giảng viên h</a:t>
            </a:r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500">
                <a:latin typeface="Times New Roman" panose="02020603050405020304" charset="0"/>
                <a:cs typeface="Times New Roman" panose="02020603050405020304" charset="0"/>
              </a:rPr>
              <a:t>ớng dẫn: Th.S Đỗ Duy Cốp</a:t>
            </a:r>
            <a:endParaRPr lang="en-US" altLang="en-US" sz="15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5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5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51460" y="195580"/>
            <a:ext cx="3891280" cy="574675"/>
          </a:xfrm>
        </p:spPr>
        <p:txBody>
          <a:bodyPr/>
          <a:p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i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accept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,chọn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</a:t>
            </a:r>
            <a:endParaRPr lang="vi-VN" sz="20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843280"/>
            <a:ext cx="7219950" cy="40614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36205" y="-20025"/>
            <a:ext cx="3891300" cy="1159800"/>
          </a:xfrm>
        </p:spPr>
        <p:txBody>
          <a:bodyPr/>
          <a:p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bỏ chọn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azure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extenslon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sql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sever,next</a:t>
            </a:r>
            <a:endParaRPr lang="vi-VN" sz="20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85" y="1419860"/>
            <a:ext cx="6166485" cy="34690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vi-VN" dirty="0" err="1">
                <a:sym typeface="+mn-ea"/>
              </a:rPr>
              <a:t>select</a:t>
            </a:r>
            <a:r>
              <a:rPr lang="vi-VN" dirty="0">
                <a:sym typeface="+mn-ea"/>
              </a:rPr>
              <a:t> </a:t>
            </a:r>
            <a:r>
              <a:rPr lang="vi-VN" dirty="0" err="1">
                <a:sym typeface="+mn-ea"/>
              </a:rPr>
              <a:t>all,next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1000125"/>
            <a:ext cx="6943725" cy="3906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7230" y="49911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tích hết các ô rồi chọn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vi-VN" dirty="0" err="1">
                <a:sym typeface="+mn-ea"/>
              </a:rPr>
              <a:t>next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915035"/>
            <a:ext cx="7094220" cy="3990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68400" y="34925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chọn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vi-VN" dirty="0">
                <a:sym typeface="+mn-ea"/>
              </a:rPr>
              <a:t>chọn đồng ý ,</a:t>
            </a:r>
            <a:r>
              <a:rPr lang="vi-VN" dirty="0" err="1">
                <a:sym typeface="+mn-ea"/>
              </a:rPr>
              <a:t>next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699135"/>
            <a:ext cx="773557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0080" y="41338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chọn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108595" y="-92415"/>
            <a:ext cx="3891300" cy="1159800"/>
          </a:xfrm>
        </p:spPr>
        <p:txBody>
          <a:bodyPr/>
          <a:p>
            <a:r>
              <a:rPr lang="en-US" alt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điền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mật khẩu </a:t>
            </a:r>
            <a:r>
              <a:rPr lang="en-US" alt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rồi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current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user,next</a:t>
            </a:r>
            <a:endParaRPr lang="vi-VN" sz="20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1131570"/>
            <a:ext cx="6726555" cy="37839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396250" y="-235290"/>
            <a:ext cx="3891300" cy="1159800"/>
          </a:xfrm>
        </p:spPr>
        <p:txBody>
          <a:bodyPr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</a:t>
            </a:r>
            <a:r>
              <a:rPr lang="vi-VN" sz="2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</a:t>
            </a:r>
            <a:endParaRPr lang="vi-VN" sz="2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310" y="1467485"/>
            <a:ext cx="4666615" cy="343281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471295"/>
            <a:ext cx="3956050" cy="34309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36195" y="51435"/>
            <a:ext cx="3891280" cy="715645"/>
          </a:xfrm>
        </p:spPr>
        <p:txBody>
          <a:bodyPr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</a:t>
            </a:r>
            <a:r>
              <a:rPr lang="vi-VN" sz="2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intall</a:t>
            </a:r>
            <a:endParaRPr lang="vi-VN" sz="2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" y="1275715"/>
            <a:ext cx="3978275" cy="35267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365" y="1276350"/>
            <a:ext cx="4441825" cy="36131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203325"/>
            <a:ext cx="8724900" cy="37382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67360" y="411480"/>
            <a:ext cx="3048000" cy="652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chọn close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1423670"/>
            <a:ext cx="6063615" cy="34112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460" y="339090"/>
            <a:ext cx="75831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1.Tải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SQL Server Management Studio : https://aka.ms/ssmsfullsetup 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2. chạy file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subTitle" idx="1"/>
          </p:nvPr>
        </p:nvSpPr>
        <p:spPr>
          <a:xfrm>
            <a:off x="394970" y="483235"/>
            <a:ext cx="3891280" cy="635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" altLang="en-US" sz="2000" b="1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000" b="1">
                <a:latin typeface="Times New Roman" panose="02020603050405020304" charset="0"/>
                <a:cs typeface="Times New Roman" panose="02020603050405020304" charset="0"/>
              </a:rPr>
              <a:t>ớc 1: Tải xuống SQL Server 2022 Developer</a:t>
            </a:r>
            <a:endParaRPr lang="en-US" alt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394970" y="1203325"/>
            <a:ext cx="6649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1.Truy cập trang tải xuống chính thức của Microsoft: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👉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 https://www.microsoft.com/en-us/sql-server/sql-server-downloads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2.Tại phần Developer , nhấn Download now </a:t>
            </a:r>
            <a:r>
              <a:rPr lang="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ể tải về file SQL2022-SSEI-Dev.exe .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10" y="2067560"/>
            <a:ext cx="5006340" cy="28162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987425"/>
            <a:ext cx="8723630" cy="39243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68375" y="527050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chọn ổ lưu trữ rồi chọn install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15035"/>
            <a:ext cx="8406130" cy="3956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699135"/>
            <a:ext cx="7331075" cy="41243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7230" y="4343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Chạy xong rồi nhấn close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627380"/>
            <a:ext cx="773557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3895" y="267335"/>
            <a:ext cx="5388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dirty="0">
                <a:sym typeface="+mn-ea"/>
              </a:rPr>
              <a:t>chọn </a:t>
            </a:r>
            <a:r>
              <a:rPr lang="vi-VN" dirty="0" err="1">
                <a:sym typeface="+mn-ea"/>
              </a:rPr>
              <a:t>desktop</a:t>
            </a:r>
            <a:r>
              <a:rPr lang="en-US" altLang="vi-VN" dirty="0" err="1">
                <a:sym typeface="+mn-ea"/>
              </a:rPr>
              <a:t>,</a:t>
            </a:r>
            <a:r>
              <a:rPr lang="vi-VN" dirty="0">
                <a:sym typeface="+mn-ea"/>
              </a:rPr>
              <a:t>chọn </a:t>
            </a:r>
            <a:r>
              <a:rPr lang="vi-VN" dirty="0" err="1">
                <a:sym typeface="+mn-ea"/>
              </a:rPr>
              <a:t>trust</a:t>
            </a:r>
            <a:r>
              <a:rPr lang="vi-VN" dirty="0">
                <a:sym typeface="+mn-ea"/>
              </a:rPr>
              <a:t> </a:t>
            </a:r>
            <a:r>
              <a:rPr lang="vi-VN" dirty="0" err="1">
                <a:sym typeface="+mn-ea"/>
              </a:rPr>
              <a:t>sever,chọn</a:t>
            </a:r>
            <a:r>
              <a:rPr lang="vi-VN" dirty="0">
                <a:sym typeface="+mn-ea"/>
              </a:rPr>
              <a:t> </a:t>
            </a:r>
            <a:r>
              <a:rPr lang="vi-VN" dirty="0" err="1">
                <a:sym typeface="+mn-ea"/>
              </a:rPr>
              <a:t>connect</a:t>
            </a:r>
            <a:endParaRPr lang="en-US" altLang="vi-VN" dirty="0" err="1"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771525"/>
            <a:ext cx="6955155" cy="39128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8795" y="339090"/>
            <a:ext cx="33127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bên trái màn hình chọn DESKTOP....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749300"/>
            <a:ext cx="7262495" cy="40855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4850" y="3987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nhấn vào “sa”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1059180"/>
            <a:ext cx="6718300" cy="3779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4850" y="38481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chọn status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987425"/>
            <a:ext cx="6833235" cy="38442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9940" y="4629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chọn secunity rồi nhấn ok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935990"/>
            <a:ext cx="7186930" cy="40430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90550" y="3987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đăng nhập và nhập mật khẩu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07315" y="-164465"/>
            <a:ext cx="6097270" cy="1159510"/>
          </a:xfrm>
        </p:spPr>
        <p:txBody>
          <a:bodyPr/>
          <a:p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tìm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file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sql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sever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configuration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manager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, chọn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sql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sever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sevices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, chọn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lang="en-US" alt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estart</a:t>
            </a:r>
            <a:endParaRPr lang="en-US" altLang="vi-VN" sz="20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487805"/>
            <a:ext cx="4498975" cy="299275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550035"/>
            <a:ext cx="3823970" cy="28854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539750" y="483235"/>
            <a:ext cx="3891280" cy="519430"/>
          </a:xfrm>
        </p:spPr>
        <p:txBody>
          <a:bodyPr/>
          <a:p>
            <a:r>
              <a:rPr lang="en-US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ớc 2: Chạy SQL Server cài </a:t>
            </a:r>
            <a:r>
              <a:rPr lang="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ặt</a:t>
            </a:r>
            <a:endParaRPr lang="en-US" altLang="en-US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539750" y="1059815"/>
            <a:ext cx="6340475" cy="784860"/>
          </a:xfrm>
        </p:spPr>
        <p:txBody>
          <a:bodyPr/>
          <a:p>
            <a:pPr algn="l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1. Mở tệp SQL2022-SSEI-Dev.exe vừa tải về.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Chọn Download Media : Tải về cài </a:t>
            </a: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ặt ngoại tuyến.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75" y="1977390"/>
            <a:ext cx="5330825" cy="29559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108595" y="-235925"/>
            <a:ext cx="3891300" cy="1159800"/>
          </a:xfrm>
        </p:spPr>
        <p:txBody>
          <a:bodyPr/>
          <a:p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protocols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,bật </a:t>
            </a:r>
            <a:r>
              <a:rPr lang="vi-V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enabled</a:t>
            </a:r>
            <a:endParaRPr lang="vi-VN" sz="2000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059815"/>
            <a:ext cx="6455410" cy="36315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059180"/>
            <a:ext cx="6675755" cy="3755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7560" y="4629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nhấn ok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131570"/>
            <a:ext cx="6407785" cy="36048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419225"/>
            <a:ext cx="5744210" cy="32315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0080" y="5130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nhấn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884555"/>
            <a:ext cx="8190865" cy="39681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7090" y="55562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nhập specific local ports: 1433 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987425"/>
            <a:ext cx="6770370" cy="3808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90270" y="52006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nhấn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739140"/>
            <a:ext cx="7280910" cy="4095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5805" y="37782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nhấn next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771525"/>
            <a:ext cx="7317740" cy="41167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2650" y="4489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Đặt tên rồi nhấn Finish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accent2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52"/>
          <p:cNvSpPr txBox="1"/>
          <p:nvPr/>
        </p:nvSpPr>
        <p:spPr>
          <a:xfrm>
            <a:off x="1547495" y="2715895"/>
            <a:ext cx="6931660" cy="110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9" name="Google Shape;1839;p52"/>
          <p:cNvSpPr txBox="1"/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 Box 1"/>
          <p:cNvSpPr txBox="1"/>
          <p:nvPr/>
        </p:nvSpPr>
        <p:spPr>
          <a:xfrm>
            <a:off x="2339975" y="771525"/>
            <a:ext cx="4859020" cy="5292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880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US" altLang="en-US" sz="88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1" name="Google Shape;291;p19"/>
          <p:cNvSpPr/>
          <p:nvPr/>
        </p:nvSpPr>
        <p:spPr>
          <a:xfrm rot="2697410">
            <a:off x="949277" y="403465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</a:t>
            </a:r>
            <a:endParaRPr lang="en-US" altLang="en-US"/>
          </a:p>
        </p:txBody>
      </p:sp>
      <p:sp>
        <p:nvSpPr>
          <p:cNvPr id="3" name="Google Shape;291;p19"/>
          <p:cNvSpPr/>
          <p:nvPr/>
        </p:nvSpPr>
        <p:spPr>
          <a:xfrm rot="2697410">
            <a:off x="8045450" y="556260"/>
            <a:ext cx="356235" cy="3657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Text Box 3"/>
          <p:cNvSpPr txBox="1"/>
          <p:nvPr/>
        </p:nvSpPr>
        <p:spPr>
          <a:xfrm>
            <a:off x="2032000" y="240315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en-US" sz="1600" b="0"/>
              <a:t> </a:t>
            </a:r>
            <a:endParaRPr lang="en-US" altLang="zh-CN" sz="1600" b="0"/>
          </a:p>
        </p:txBody>
      </p:sp>
      <p:grpSp>
        <p:nvGrpSpPr>
          <p:cNvPr id="285" name="Google Shape;285;p19"/>
          <p:cNvGrpSpPr/>
          <p:nvPr/>
        </p:nvGrpSpPr>
        <p:grpSpPr>
          <a:xfrm rot="0">
            <a:off x="875665" y="3220085"/>
            <a:ext cx="1090295" cy="1108075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51450" y="-92415"/>
            <a:ext cx="3891300" cy="1159800"/>
          </a:xfrm>
        </p:spPr>
        <p:txBody>
          <a:bodyPr/>
          <a:p>
            <a:r>
              <a:rPr lang="en-US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ớc 3: Cấu hình SQL Server</a:t>
            </a:r>
            <a:endParaRPr lang="en-US" altLang="en-US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395595" y="987124"/>
            <a:ext cx="3891300" cy="784800"/>
          </a:xfrm>
        </p:spPr>
        <p:txBody>
          <a:bodyPr/>
          <a:p>
            <a:pPr algn="l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sz="1400" kern="1200"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Chọn iso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1067435"/>
            <a:ext cx="3201035" cy="196977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60" y="2098675"/>
            <a:ext cx="3760470" cy="28098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35560" y="483235"/>
            <a:ext cx="3891280" cy="558800"/>
          </a:xfrm>
        </p:spPr>
        <p:txBody>
          <a:bodyPr/>
          <a:p>
            <a:r>
              <a:rPr 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2. C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họn sqlsever2022</a:t>
            </a:r>
            <a:endParaRPr lang="vi-VN" sz="2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050" y="1042035"/>
            <a:ext cx="4411980" cy="27533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1045220" y="-236560"/>
            <a:ext cx="3891300" cy="1159800"/>
          </a:xfrm>
        </p:spPr>
        <p:txBody>
          <a:bodyPr/>
          <a:p>
            <a:r>
              <a:rPr 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vi-VN" sz="2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setup</a:t>
            </a:r>
            <a:endParaRPr lang="vi-VN" sz="2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699770"/>
            <a:ext cx="3550920" cy="22059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745" y="2715895"/>
            <a:ext cx="3260725" cy="2133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51450" y="-164170"/>
            <a:ext cx="3891300" cy="1159800"/>
          </a:xfrm>
        </p:spPr>
        <p:txBody>
          <a:bodyPr/>
          <a:p>
            <a:r>
              <a:rPr lang="en-US" alt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4.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</a:t>
            </a:r>
            <a:r>
              <a:rPr lang="vi-VN" sz="2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installation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,chọn mục đầu</a:t>
            </a:r>
            <a:endParaRPr lang="vi-VN" sz="2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1131570"/>
            <a:ext cx="3981450" cy="35166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540395" y="-308315"/>
            <a:ext cx="3891300" cy="1159800"/>
          </a:xfrm>
        </p:spPr>
        <p:txBody>
          <a:bodyPr/>
          <a:p>
            <a:r>
              <a:rPr lang="en-US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5.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 </a:t>
            </a:r>
            <a:r>
              <a:rPr lang="vi-VN" sz="20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next</a:t>
            </a:r>
            <a:endParaRPr lang="vi-VN" sz="2000" b="1" dirty="0" err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0815" y="2499360"/>
            <a:ext cx="3651250" cy="239585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773430"/>
            <a:ext cx="4282440" cy="2371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35550" y="51730"/>
            <a:ext cx="3891300" cy="1159800"/>
          </a:xfrm>
        </p:spPr>
        <p:txBody>
          <a:bodyPr/>
          <a:p>
            <a:r>
              <a:rPr lang="vi-VN" dirty="0">
                <a:sym typeface="+mn-ea"/>
              </a:rPr>
              <a:t>chọn </a:t>
            </a:r>
            <a:r>
              <a:rPr lang="vi-VN" dirty="0" err="1">
                <a:sym typeface="+mn-ea"/>
              </a:rPr>
              <a:t>next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20" y="1347470"/>
            <a:ext cx="6220460" cy="34994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1395</Words>
  <Application>WPS Presentation</Application>
  <PresentationFormat/>
  <Paragraphs>112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SimSun</vt:lpstr>
      <vt:lpstr>Wingdings</vt:lpstr>
      <vt:lpstr>Arial</vt:lpstr>
      <vt:lpstr>Miriam Libre</vt:lpstr>
      <vt:lpstr>Barlow Light</vt:lpstr>
      <vt:lpstr>Barlow</vt:lpstr>
      <vt:lpstr>Calibri</vt:lpstr>
      <vt:lpstr>Work Sans</vt:lpstr>
      <vt:lpstr>Times New Roman</vt:lpstr>
      <vt:lpstr>Montserrat</vt:lpstr>
      <vt:lpstr>Microsoft YaHei</vt:lpstr>
      <vt:lpstr>Arial Unicode MS</vt:lpstr>
      <vt:lpstr>Roderigo template</vt:lpstr>
      <vt:lpstr>Tên đề tài: Xây dựng mạng LAN tối ưu và xây dựng cho một công ty văn phòng.</vt:lpstr>
      <vt:lpstr>4. Giới thiệu Cisco Packet Tracer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Tên đề tài: Nghiên cứu ứng dụng trí tuệ nhân tạo trong dự báo thời tiết ngắn hạn.</dc:title>
  <dc:creator/>
  <cp:lastModifiedBy>Anh Nguyễn Tuấn</cp:lastModifiedBy>
  <cp:revision>4</cp:revision>
  <dcterms:created xsi:type="dcterms:W3CDTF">2025-01-15T11:22:00Z</dcterms:created>
  <dcterms:modified xsi:type="dcterms:W3CDTF">2025-03-19T17:06:35Z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FE2681F39F2E489AAD91E22A8E1C5B85_13</vt:lpwstr>
  </property>
  <property fmtid="{D5CDD505-2E9C-101B-9397-08002B2CF9AE}" pid="3" name="KSOProductBuildVer">
    <vt:lpwstr>1033-12.2.0.20326</vt:lpwstr>
  </property>
</Properties>
</file>